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7"/>
    <p:restoredTop sz="93089"/>
  </p:normalViewPr>
  <p:slideViewPr>
    <p:cSldViewPr snapToGrid="0" snapToObjects="1">
      <p:cViewPr varScale="1">
        <p:scale>
          <a:sx n="119" d="100"/>
          <a:sy n="119" d="100"/>
        </p:scale>
        <p:origin x="7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3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2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5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4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2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5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0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6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7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9AEF7-21FC-2E45-829E-1951BD540F4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797F2-C45C-A74D-AE9B-F9C0741C9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3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3600" dirty="0">
              <a:solidFill>
                <a:schemeClr val="bg1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050663" y="1041399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bg1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7200" dirty="0">
              <a:solidFill>
                <a:schemeClr val="bg1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136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4433" y="1007631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88368" y="2138958"/>
            <a:ext cx="63362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Harnessing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the potential use of AI in the teaching-learning process rather than totally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demonizing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it. 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11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6871" y="822976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8215" y="2667928"/>
            <a:ext cx="6497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A topic as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sizzling hot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as the days we have been experiencing!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6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6871" y="822976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6615" y="2548277"/>
            <a:ext cx="6497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A topic as sizzling hot as the days we have </a:t>
            </a:r>
            <a:r>
              <a:rPr lang="en-US" sz="320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been experiencing!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562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6871" y="822976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6615" y="2548277"/>
            <a:ext cx="64976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There is obviously a widespread appreciation of the relationship between education and the future, enough for Noel Gough (1990) to warn about invoking such relationship in 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 tokenistic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way.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60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6871" y="822976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01092" y="2548277"/>
            <a:ext cx="7089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How then do we avoid </a:t>
            </a:r>
            <a:r>
              <a:rPr lang="en-US" sz="320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this pitfall?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1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4433" y="1007631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3821" y="2431228"/>
            <a:ext cx="567778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Intergenerationality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as praxis: Imagining the futures does not translate to eschewing the wisdom and memory of older adults.  We are toying with the idea of an ‘intergenerational  council (Facer, 2021).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1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4433" y="1007631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8668" y="1839557"/>
            <a:ext cx="67558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Intergenerationality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as praxis: Entails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engaging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young people, and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inviting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them alongside adults to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participate in the active process of interrogating and generating ideas of the future around which they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might: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wish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to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live;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which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they might choose to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resist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or learn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to survive. </a:t>
            </a:r>
          </a:p>
        </p:txBody>
      </p:sp>
    </p:spTree>
    <p:extLst>
      <p:ext uri="{BB962C8B-B14F-4D97-AF65-F5344CB8AC3E}">
        <p14:creationId xmlns:p14="http://schemas.microsoft.com/office/powerpoint/2010/main" val="1162767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4433" y="1007631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93515" y="2305614"/>
            <a:ext cx="71681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Border crossing research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 where our academic staff explore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diverse education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models (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Tatto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, 2022) and paradigms about education futures from varying cultural and ecological perspectives.</a:t>
            </a:r>
            <a:r>
              <a:rPr lang="en-US" sz="2800" dirty="0" smtClean="0"/>
              <a:t> 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4410637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4433" y="1007631"/>
            <a:ext cx="5027407" cy="64723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UST College of Education Experience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410636" y="81570"/>
            <a:ext cx="4399878" cy="84449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 FUTURES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93515" y="2305614"/>
            <a:ext cx="716817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Education futures as more than creating paved roads toward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‘progress’ and ‘development.’</a:t>
            </a:r>
          </a:p>
          <a:p>
            <a:pPr marL="571500" indent="-571500"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Over all well-being</a:t>
            </a:r>
          </a:p>
          <a:p>
            <a:pPr marL="571500" indent="-571500"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Human dignity</a:t>
            </a:r>
          </a:p>
          <a:p>
            <a:pPr marL="571500" indent="-571500"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merican Typewriter" charset="0"/>
                <a:ea typeface="American Typewriter" charset="0"/>
                <a:cs typeface="American Typewriter" charset="0"/>
              </a:rPr>
              <a:t>Ecological integrity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2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298</Words>
  <Application>Microsoft Macintosh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Abadi MT Condensed Extra Bold</vt:lpstr>
      <vt:lpstr>American Typewriter</vt:lpstr>
      <vt:lpstr>Calibri</vt:lpstr>
      <vt:lpstr>Calibri Light</vt:lpstr>
      <vt:lpstr>Arial</vt:lpstr>
      <vt:lpstr>Office Theme</vt:lpstr>
      <vt:lpstr>EDUCATION  FUTURES</vt:lpstr>
      <vt:lpstr>EDUCATION  FUTURES</vt:lpstr>
      <vt:lpstr>EDUCATION  FUTURES</vt:lpstr>
      <vt:lpstr>EDUCATION  FUTURES</vt:lpstr>
      <vt:lpstr>EDUCATION  FUTURES</vt:lpstr>
      <vt:lpstr>EDUCATION  FUTURES</vt:lpstr>
      <vt:lpstr>EDUCATION  FUTURES</vt:lpstr>
      <vt:lpstr>EDUCATION  FUTURES</vt:lpstr>
      <vt:lpstr>EDUCATION  FUTURES</vt:lpstr>
      <vt:lpstr>EDUCATION  FUTURES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 FUTURES</dc:title>
  <dc:creator>Microsoft Office User</dc:creator>
  <cp:lastModifiedBy>Microsoft Office User</cp:lastModifiedBy>
  <cp:revision>10</cp:revision>
  <dcterms:created xsi:type="dcterms:W3CDTF">2023-05-17T13:44:26Z</dcterms:created>
  <dcterms:modified xsi:type="dcterms:W3CDTF">2023-05-17T15:35:15Z</dcterms:modified>
</cp:coreProperties>
</file>